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740A5-EA82-9A18-5BB1-1A9D0CF311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1A7FC6-3183-E7C5-0D44-A023E47625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5CD9E-C05C-4324-C240-1316F1345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F8F52-1EC6-47DF-A35F-B420F1154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5004B-757C-26E9-A4EE-6191185AB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06749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3A0C6-6C0B-67B1-039A-EC08B4B65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62F0F-681B-3B88-945E-D45F8FF3ED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C70C2-46CB-EFE5-B083-31C5F8684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B813A-E6F0-184A-920B-CF1130635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A5034-BDA1-4624-A8ED-C7C221EFC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8541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45A63D-418C-7E31-EF22-31B377CD0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A108A9-EEE2-98ED-501B-4D2000D19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CDEF9-9634-0689-34B0-9258E1576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57B1B-8A1A-9BC3-0193-E0427C50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D367DD-3AC5-6994-5FBA-F2E08BC10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67036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18DA5-9465-5E22-DA77-268A656D2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0E8C1-326A-1B60-E2D2-631C45072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E7C4A-AF86-43C2-64C1-5836C7C42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81884-733A-CB63-3A9B-74D80E7EA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36251-DA97-C54D-5264-3C178D49B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3878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EDF1C-D056-F921-174A-911D5E6E5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80233-EED2-1FD8-8E72-A9F2FA5EE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E5C83-D3E0-24BD-80D8-221FF0E65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AC8087-387C-5536-2BB3-113D0E2C1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DB7DC-91B4-0B45-173F-E935ECEBB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49953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7FD19-AF3C-5256-95CC-624BB9888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EB945-8DE3-0E73-56F4-2934C95CE6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7EBFE8-F2EF-67B9-1B3D-690F9F574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8901E-F34E-BDE6-86BC-B93FB44AA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8AD43F-9F0D-CDA3-39B0-6F99E3945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3D1545-C307-35C7-7977-3B1965D4A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3818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146A6-2796-AE3B-1C70-CFAC28E84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0B973-AB5E-ED0E-ABE7-C049CE134D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9D14B8-136D-330A-B224-94F75B910D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CFDDC3-2ADC-4866-AAF2-7B3F50B866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B85F7B-B7D2-4DC4-77F1-A52750BE8B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F3723F-7F8B-D6E5-1303-25868A285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E6AB39-8E08-DF30-AD7F-B24F25227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78061-B878-D91B-92D8-F6D8357C5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5125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533F2-54B8-4D56-6F9D-365546746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34077A-387A-0E7A-F015-513426F95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04514-C1EB-2C31-9457-0DADC47DB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F0D561-CF56-3765-DFB1-1A27C2F9B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4154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CC5435-DCFC-611C-8C42-3574A3483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1CA1C-B9F9-B7A6-E4C8-AC58DA6C3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BF9916-3920-11F3-7136-A797F50CF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5414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65B4A-030B-BEAA-9DC4-9D312320D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85F7-7EBB-E724-90AB-C48882764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57A856-8E6C-B775-688F-DADF64291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A1C6E-865F-E784-26A2-D10837470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C95D5-AAD4-E9B5-2DF5-21C4B2F3F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889A6B-D04B-36EC-A349-96442E885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9924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F7248-1493-B082-9D85-FA8BCF2AB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2C602B-BE32-E242-A385-5DC7611A7A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6192ED-2D04-9B5A-5210-297B6D264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2A3320-9302-82B3-905E-967C2ED54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A3C566-7C3D-80BD-D0DD-D760580CD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2E731B-6054-E12B-8599-8C4868F94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9690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0D5D4B-7787-2900-9346-B493D2C14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C9B569-7D33-BEAD-1553-F6258AEAD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EB06-4540-D944-BE59-C974B911FD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60430-2165-4849-9A08-A8912E2EE744}" type="datetimeFigureOut">
              <a:rPr lang="en-CA" smtClean="0"/>
              <a:t>2023-11-29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F6DD3-DD5E-5DBA-AA3B-E8D9AC41BF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3A451-22B4-2649-DA7D-B16D02D67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D69815-0807-40BB-9394-2B505EBB73E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444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3AD09-7F27-6D83-3AA4-E5AA2BBE2B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BD44BE-48DC-F0B8-544A-CB8769B80B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3DAAA9EE-F183-DD9D-250D-DE7B22ADBA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7900" y="0"/>
            <a:ext cx="10236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906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71"/>
    </mc:Choice>
    <mc:Fallback>
      <p:transition spd="slow" advTm="53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F95AD1B-EB51-F0A3-385B-4859FF397D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9109" y="479424"/>
            <a:ext cx="8522758" cy="5710311"/>
          </a:xfrm>
        </p:spPr>
      </p:pic>
    </p:spTree>
    <p:extLst>
      <p:ext uri="{BB962C8B-B14F-4D97-AF65-F5344CB8AC3E}">
        <p14:creationId xmlns:p14="http://schemas.microsoft.com/office/powerpoint/2010/main" val="3736672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157"/>
    </mc:Choice>
    <mc:Fallback>
      <p:transition spd="slow" advTm="144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Widescreen</PresentationFormat>
  <Paragraphs>0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Ping Xu</dc:creator>
  <cp:lastModifiedBy>Ping Xu</cp:lastModifiedBy>
  <cp:revision>2</cp:revision>
  <dcterms:created xsi:type="dcterms:W3CDTF">2023-11-30T04:20:47Z</dcterms:created>
  <dcterms:modified xsi:type="dcterms:W3CDTF">2023-11-30T05:01:38Z</dcterms:modified>
</cp:coreProperties>
</file>

<file path=docProps/thumbnail.jpeg>
</file>